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1272" y="-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145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708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527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657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160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010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927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773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79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2966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9356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3F260-6CF3-4CDD-9703-3A5A1EDED999}" type="datetimeFigureOut">
              <a:rPr lang="en-GB" smtClean="0"/>
              <a:t>01/11/2014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6C4BCA-EA16-4141-AAC6-03819B4F8B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6488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loud 6"/>
          <p:cNvSpPr/>
          <p:nvPr/>
        </p:nvSpPr>
        <p:spPr>
          <a:xfrm>
            <a:off x="3967673" y="274350"/>
            <a:ext cx="4824536" cy="3168352"/>
          </a:xfrm>
          <a:prstGeom prst="cloud">
            <a:avLst/>
          </a:prstGeom>
          <a:blipFill>
            <a:blip r:embed="rId2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38100"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orthographicFront"/>
            <a:lightRig rig="flood" dir="t">
              <a:rot lat="0" lon="0" rev="13800000"/>
            </a:lightRig>
          </a:scene3d>
          <a:sp3d extrusionH="107950" prstMaterial="plastic">
            <a:bevelT w="82550" h="63500" prst="artDeco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/>
            <a:endParaRPr lang="en-GB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85" b="98848" l="11551" r="85584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050" y="259018"/>
            <a:ext cx="2351201" cy="17634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46082" y="490374"/>
            <a:ext cx="3449983" cy="1569660"/>
          </a:xfrm>
          <a:prstGeom prst="rect">
            <a:avLst/>
          </a:prstGeom>
          <a:noFill/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extrusionH="57150"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Vivaldi" panose="03020602050506090804" pitchFamily="66" charset="0"/>
              </a:rPr>
              <a:t>M</a:t>
            </a:r>
            <a:r>
              <a:rPr lang="en-US" sz="96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hiller" panose="04020404031007020602" pitchFamily="82" charset="0"/>
              </a:rPr>
              <a:t>ount</a:t>
            </a:r>
            <a:endParaRPr lang="en-US" sz="96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Chiller" panose="04020404031007020602" pitchFamily="8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24766" y="1218838"/>
            <a:ext cx="3813865" cy="1569660"/>
          </a:xfrm>
          <a:prstGeom prst="rect">
            <a:avLst/>
          </a:prstGeom>
          <a:noFill/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extrusionH="57150"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Vivaldi" panose="03020602050506090804" pitchFamily="66" charset="0"/>
              </a:rPr>
              <a:t>P</a:t>
            </a:r>
            <a:r>
              <a:rPr lang="en-US" sz="96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hiller" panose="04020404031007020602" pitchFamily="82" charset="0"/>
              </a:rPr>
              <a:t>aradise</a:t>
            </a:r>
            <a:endParaRPr lang="en-US" sz="96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Chiller" panose="04020404031007020602" pitchFamily="8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2656"/>
            <a:ext cx="3358619" cy="234676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212976"/>
            <a:ext cx="4729675" cy="3351962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orthographicFront"/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2778085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29" t="19485" r="15481" b="46516"/>
          <a:stretch/>
        </p:blipFill>
        <p:spPr bwMode="auto">
          <a:xfrm>
            <a:off x="467544" y="476672"/>
            <a:ext cx="2917371" cy="1981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26" t="52675" r="40756" b="19786"/>
          <a:stretch/>
        </p:blipFill>
        <p:spPr bwMode="auto">
          <a:xfrm>
            <a:off x="3059832" y="2060848"/>
            <a:ext cx="4104456" cy="27363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802"/>
          <a:stretch/>
        </p:blipFill>
        <p:spPr>
          <a:xfrm>
            <a:off x="3384915" y="0"/>
            <a:ext cx="5759085" cy="2708920"/>
          </a:xfrm>
          <a:prstGeom prst="rect">
            <a:avLst/>
          </a:prstGeom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32" t="20183" r="15118" b="45417"/>
          <a:stretch/>
        </p:blipFill>
        <p:spPr bwMode="auto">
          <a:xfrm>
            <a:off x="619944" y="4437112"/>
            <a:ext cx="2764971" cy="1872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8" t="22082" r="15175" b="44318"/>
          <a:stretch/>
        </p:blipFill>
        <p:spPr bwMode="auto">
          <a:xfrm>
            <a:off x="6126275" y="4867611"/>
            <a:ext cx="3010829" cy="200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02" t="22698" r="16693" b="47369"/>
          <a:stretch/>
        </p:blipFill>
        <p:spPr bwMode="auto">
          <a:xfrm>
            <a:off x="3384915" y="4830251"/>
            <a:ext cx="3036313" cy="200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8685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</Words>
  <Application>Microsoft Office PowerPoint</Application>
  <PresentationFormat>On-screen Show (4:3)</PresentationFormat>
  <Paragraphs>2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>Swansea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PUNJWANI Z. (838113)</dc:creator>
  <cp:lastModifiedBy>PUNJWANI Z. (838113)</cp:lastModifiedBy>
  <cp:revision>11</cp:revision>
  <dcterms:created xsi:type="dcterms:W3CDTF">2014-11-01T14:44:31Z</dcterms:created>
  <dcterms:modified xsi:type="dcterms:W3CDTF">2014-11-01T17:53:05Z</dcterms:modified>
</cp:coreProperties>
</file>